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1" r:id="rId4"/>
    <p:sldMasterId id="2147483844" r:id="rId5"/>
  </p:sldMasterIdLst>
  <p:notesMasterIdLst>
    <p:notesMasterId r:id="rId7"/>
  </p:notesMasterIdLst>
  <p:sldIdLst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B6D0F-ED91-4D2E-94CB-19EE92ADAE0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690AF-CEC7-4B2E-A548-21352775273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188" y="4404854"/>
            <a:ext cx="8008376" cy="126836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188" y="5673212"/>
            <a:ext cx="8001000" cy="904568"/>
          </a:xfrm>
        </p:spPr>
        <p:txBody>
          <a:bodyPr>
            <a:normAutofit/>
          </a:bodyPr>
          <a:lstStyle>
            <a:lvl1pPr marL="0" indent="0" algn="ctr">
              <a:buNone/>
              <a:defRPr sz="2800" b="0" i="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17905" y="2614577"/>
            <a:ext cx="7177135" cy="2646887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5EEC3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7905" y="5261464"/>
            <a:ext cx="7177135" cy="1018033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4"/>
            <a:ext cx="8246069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596544"/>
            <a:ext cx="8246070" cy="468295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578507"/>
            <a:ext cx="6260905" cy="76352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392937"/>
            <a:ext cx="6260904" cy="4681415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70" y="374901"/>
            <a:ext cx="8246069" cy="1221640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5EEC3C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220736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847125"/>
            <a:ext cx="4040188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5" y="220736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5" y="2847125"/>
            <a:ext cx="4041775" cy="2850495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1144693"/>
            <a:ext cx="8259098" cy="1018035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153267"/>
            <a:ext cx="8246070" cy="4218036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2EEC9D04-F5BA-4A49-AB65-C497D699F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918306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46242" y="2005782"/>
            <a:ext cx="7388941" cy="166165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Master </a:t>
            </a: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5735" y="3834581"/>
            <a:ext cx="7382308" cy="107171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DBF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696" y="299113"/>
            <a:ext cx="8259098" cy="1018035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1622325"/>
            <a:ext cx="8246070" cy="4748979"/>
          </a:xfrm>
        </p:spPr>
        <p:txBody>
          <a:bodyPr/>
          <a:lstStyle>
            <a:lvl1pPr algn="l">
              <a:defRPr sz="2800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511" y="424063"/>
            <a:ext cx="6224988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6E7A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8739" y="1425679"/>
            <a:ext cx="6245943" cy="482565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344" y="542050"/>
            <a:ext cx="6805594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2941" y="1524003"/>
            <a:ext cx="6828503" cy="4727329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949" y="303205"/>
            <a:ext cx="8093365" cy="1018033"/>
          </a:xfrm>
        </p:spPr>
        <p:txBody>
          <a:bodyPr>
            <a:normAutofit/>
          </a:bodyPr>
          <a:lstStyle>
            <a:lvl1pPr algn="r">
              <a:defRPr sz="3600" baseline="0">
                <a:solidFill>
                  <a:srgbClr val="DBF2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079537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709401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079537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6E7A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709401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tx1"/>
                </a:solidFill>
              </a:defRPr>
            </a:lvl1pPr>
            <a:lvl2pPr algn="ctr">
              <a:defRPr sz="2000">
                <a:solidFill>
                  <a:schemeClr val="tx1"/>
                </a:solidFill>
              </a:defRPr>
            </a:lvl2pPr>
            <a:lvl3pPr algn="ctr">
              <a:defRPr sz="1800">
                <a:solidFill>
                  <a:schemeClr val="tx1"/>
                </a:solidFill>
              </a:defRPr>
            </a:lvl3pPr>
            <a:lvl4pPr algn="ctr">
              <a:defRPr sz="1600">
                <a:solidFill>
                  <a:schemeClr val="tx1"/>
                </a:solidFill>
              </a:defRPr>
            </a:lvl4pPr>
            <a:lvl5pPr algn="ctr"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808475" y="3101621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4574" y="4591666"/>
            <a:ext cx="7978879" cy="1130709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4574" y="5742036"/>
            <a:ext cx="8001000" cy="904568"/>
          </a:xfrm>
        </p:spPr>
        <p:txBody>
          <a:bodyPr>
            <a:normAutofit/>
          </a:bodyPr>
          <a:lstStyle>
            <a:lvl1pPr marL="0" indent="0" algn="l">
              <a:buNone/>
              <a:defRPr sz="2800" b="0" i="0"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23" y="1351169"/>
            <a:ext cx="8259098" cy="101803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4" y="2408904"/>
            <a:ext cx="8246070" cy="3962397"/>
          </a:xfrm>
        </p:spPr>
        <p:txBody>
          <a:bodyPr/>
          <a:lstStyle>
            <a:lvl1pPr algn="l">
              <a:defRPr sz="2800">
                <a:solidFill>
                  <a:srgbClr val="002060"/>
                </a:solidFill>
              </a:defRPr>
            </a:lvl1pPr>
            <a:lvl2pPr algn="l">
              <a:defRPr>
                <a:solidFill>
                  <a:srgbClr val="002060"/>
                </a:solidFill>
              </a:defRPr>
            </a:lvl2pPr>
            <a:lvl3pPr algn="l">
              <a:defRPr>
                <a:solidFill>
                  <a:srgbClr val="002060"/>
                </a:solidFill>
              </a:defRPr>
            </a:lvl3pPr>
            <a:lvl4pPr algn="l">
              <a:defRPr>
                <a:solidFill>
                  <a:srgbClr val="002060"/>
                </a:solidFill>
              </a:defRPr>
            </a:lvl4pPr>
            <a:lvl5pPr algn="l"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9436" y="492889"/>
            <a:ext cx="6055949" cy="96713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214" y="1523999"/>
            <a:ext cx="6076335" cy="4678168"/>
          </a:xfrm>
        </p:spPr>
        <p:txBody>
          <a:bodyPr/>
          <a:lstStyle>
            <a:lvl1pPr>
              <a:defRPr sz="2800"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9" y="1247097"/>
            <a:ext cx="8093365" cy="1018033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453153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3083016"/>
            <a:ext cx="4040188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3" y="2453153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00206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3" y="3083016"/>
            <a:ext cx="4041775" cy="3035059"/>
          </a:xfrm>
        </p:spPr>
        <p:txBody>
          <a:bodyPr/>
          <a:lstStyle>
            <a:lvl1pPr algn="ctr">
              <a:defRPr sz="2400">
                <a:solidFill>
                  <a:srgbClr val="002060"/>
                </a:solidFill>
              </a:defRPr>
            </a:lvl1pPr>
            <a:lvl2pPr algn="ctr">
              <a:defRPr sz="2000">
                <a:solidFill>
                  <a:srgbClr val="002060"/>
                </a:solidFill>
              </a:defRPr>
            </a:lvl2pPr>
            <a:lvl3pPr algn="ctr">
              <a:defRPr sz="1800">
                <a:solidFill>
                  <a:srgbClr val="002060"/>
                </a:solidFill>
              </a:defRPr>
            </a:lvl3pPr>
            <a:lvl4pPr algn="ctr">
              <a:defRPr sz="1600">
                <a:solidFill>
                  <a:srgbClr val="002060"/>
                </a:solidFill>
              </a:defRPr>
            </a:lvl4pPr>
            <a:lvl5pPr algn="ctr">
              <a:defRPr sz="1600">
                <a:solidFill>
                  <a:srgbClr val="002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:a16="http://schemas.microsoft.com/office/drawing/2014/main" xmlns="" id="{08B89D22-1D6E-450B-881F-4D2A4C527F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3101618"/>
            <a:ext cx="1463784" cy="702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23" y="1109449"/>
            <a:ext cx="8093365" cy="1018033"/>
          </a:xfrm>
        </p:spPr>
        <p:txBody>
          <a:bodyPr>
            <a:normAutofit/>
          </a:bodyPr>
          <a:lstStyle>
            <a:lvl1pPr algn="ctr">
              <a:defRPr sz="3600" baseline="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2131" y="2315501"/>
            <a:ext cx="4040188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131" y="2945365"/>
            <a:ext cx="4040188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57257" y="2315501"/>
            <a:ext cx="4041775" cy="639763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57257" y="2945365"/>
            <a:ext cx="4041775" cy="3035059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FD6D7A0-E93F-41B3-989C-1EFD83334D05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xmlns="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6637-52FE-4C44-A816-801D50650825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9D937-3DC9-4494-AC02-9B89B640CD1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E867DF-3DCA-4725-94F0-F2B6BD747A82}"/>
              </a:ext>
            </a:extLst>
          </p:cNvPr>
          <p:cNvSpPr txBox="1"/>
          <p:nvPr/>
        </p:nvSpPr>
        <p:spPr>
          <a:xfrm>
            <a:off x="-9150" y="6951663"/>
            <a:ext cx="8389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This presentation uses a free template provided by FPPT.com</a:t>
            </a:r>
          </a:p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www.free-power-point-templates.com</a:t>
            </a: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F5CC8D-B49E-4E01-8D6D-A399F398A65B}" type="datetimeFigureOut">
              <a:rPr lang="en-US" smtClean="0"/>
              <a:pPr/>
              <a:t>4/30/2023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C715C1C-0910-4996-9405-AE378F7B26E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81772"/>
          </a:xfrm>
        </p:spPr>
        <p:txBody>
          <a:bodyPr>
            <a:normAutofit/>
          </a:bodyPr>
          <a:lstStyle/>
          <a:p>
            <a:pPr algn="ctr"/>
            <a:r>
              <a:rPr lang="sr-Cyrl-RS" sz="2400" b="1" dirty="0" smtClean="0"/>
              <a:t>РЕЧНИК  ПОЈМОВА ИЗ ОБА УЏБЕНИКА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8244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	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КОЛОКВИЈУМ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/Relationships>
</file>

<file path=ppt/theme/theme1.xml><?xml version="1.0" encoding="utf-8"?>
<a:theme xmlns:a="http://schemas.openxmlformats.org/drawingml/2006/main" name="саса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60985-computer-template-16x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саса</Template>
  <TotalTime>408</TotalTime>
  <Words>5</Words>
  <Application>Microsoft Office PowerPoint</Application>
  <PresentationFormat>On-screen Show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саса</vt:lpstr>
      <vt:lpstr>Theme1</vt:lpstr>
      <vt:lpstr>Theme3</vt:lpstr>
      <vt:lpstr>160985-computer-template-16x9</vt:lpstr>
      <vt:lpstr>Flow</vt:lpstr>
      <vt:lpstr>РЕЧНИК  ПОЈМОВА ИЗ ОБА УЏБЕНИКА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Појам страха</dc:title>
  <dc:creator>Korisnik</dc:creator>
  <cp:lastModifiedBy>uf-3</cp:lastModifiedBy>
  <cp:revision>67</cp:revision>
  <dcterms:created xsi:type="dcterms:W3CDTF">2022-06-16T10:42:39Z</dcterms:created>
  <dcterms:modified xsi:type="dcterms:W3CDTF">2023-04-30T07:56:22Z</dcterms:modified>
</cp:coreProperties>
</file>