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sldIdLst>
    <p:sldId id="257" r:id="rId6"/>
    <p:sldId id="259" r:id="rId7"/>
    <p:sldId id="289" r:id="rId8"/>
    <p:sldId id="291" r:id="rId9"/>
    <p:sldId id="292" r:id="rId10"/>
    <p:sldId id="261" r:id="rId11"/>
    <p:sldId id="260" r:id="rId12"/>
    <p:sldId id="294" r:id="rId13"/>
    <p:sldId id="262" r:id="rId14"/>
    <p:sldId id="263" r:id="rId15"/>
    <p:sldId id="264" r:id="rId16"/>
    <p:sldId id="265" r:id="rId17"/>
    <p:sldId id="288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Принципи развијања реалног програма и правила васпитања и учења према Основама програма предшколског васпитања и образовања </a:t>
            </a:r>
            <a:r>
              <a:rPr lang="ru-RU" sz="2400" b="1" i="1" dirty="0" smtClean="0"/>
              <a:t>Године узлета</a:t>
            </a:r>
            <a:r>
              <a:rPr lang="sr-Cyrl-RS" sz="2400" b="1" dirty="0" smtClean="0"/>
              <a:t>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marL="624078" indent="-514350">
              <a:buNone/>
            </a:pPr>
            <a:r>
              <a:rPr lang="sr-Cyrl-RS" dirty="0" smtClean="0"/>
              <a:t>У овом делу се помињу:</a:t>
            </a:r>
          </a:p>
          <a:p>
            <a:pPr marL="624078" indent="-514350">
              <a:buFontTx/>
              <a:buChar char="-"/>
            </a:pPr>
            <a:r>
              <a:rPr lang="sr-Cyrl-RS" dirty="0" smtClean="0"/>
              <a:t>дидактичка правила и</a:t>
            </a:r>
          </a:p>
          <a:p>
            <a:pPr marL="624078" indent="-514350">
              <a:buFontTx/>
              <a:buChar char="-"/>
            </a:pPr>
            <a:r>
              <a:rPr lang="sr-Cyrl-RS" smtClean="0"/>
              <a:t>дидактички </a:t>
            </a:r>
            <a:r>
              <a:rPr lang="sr-Cyrl-RS" dirty="0" smtClean="0"/>
              <a:t>принципи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ПОДРШКА ПЕРСОНАЛНОЈ ДОБРОБИТИ ДЕТЕТА: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AutoNum type="arabicParenR"/>
            </a:pPr>
            <a:r>
              <a:rPr lang="ru-RU" dirty="0" smtClean="0"/>
              <a:t>развијање моторичких способности и вештине и чулне осетљивости; </a:t>
            </a:r>
          </a:p>
          <a:p>
            <a:pPr marL="624078" indent="-514350">
              <a:buAutoNum type="arabicParenR"/>
            </a:pPr>
            <a:r>
              <a:rPr lang="ru-RU" dirty="0" smtClean="0"/>
              <a:t>саморегулације као унутрашње контроле, способности одлагања жеље, прихватања захтева и налажење алтернатива;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инструменталне и психолошке самосталности;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идентитета и самоприхватања; и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емоционалне компетентности као способности доживљавања и изражавања широког спектра емоција, регулисања и контроле емоција и разумевање властититх и туђих емоција.</a:t>
            </a:r>
            <a:endParaRPr lang="sr-Cyrl-RS" dirty="0" smtClean="0"/>
          </a:p>
          <a:p>
            <a:pPr marL="624078" indent="-5143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ПОДРШКА ДЕЛАТНОЈ ДОБРОБИТИ ДЕТЕТА: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дететово развијање креативног испољавања и изражавања и стваралачког уобличавања својих доживљаја и сазнања;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свих видова комуникације и овладавање различитим функцијама говора;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рефлексивности и самодирекције као основе учења да се учи;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диспозиција за учење као што су истрајност, радозналост, иницијатива и креативност, отвореност за сарадњу, одговорност;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основа кључних образовних компетенција за целоживотно учење;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отпорности на стрес и изазове и способности конструктивног приступа проблемима и променама;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грађење смисла и животне сврхе кроз дубље разумевање основних манифестација људског живљења, вредности и лепоте човека и људског рада.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ПОДРШКА СОЦИЈАЛНОЈ ДОБРОБИТИ ДЕТЕТА: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развијање позитивног културног и социјалног идентитета и задовољства и поноса припадништвом различитим заједницама (вршњачкој, породичној, локалној;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социјалне компетентности као способности емоционалног везивања и емпатичности, успешне социјалне комуникације и кооперативности;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моралних вредности и норми и способности моралног расуђивања, правичности и уважавања разлика;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алтруизма, особина човечности као што су предусретљивост, емпатија, толерантност, племенитост, солидарност;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свести о узајамној повезаности људи и природе и бриге за животну средину;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проактивног односа према животу и 65 окружењу.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 ОДНОСУ НА ТО ШТА ЈЕ ДОБРОБИТ ДЕТЕТА У РЕАЛНОМ ПРОГРАМУ, КЉУЧНИ ЦИЉЕВИ СУ: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осећати се,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бити,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моћи и</a:t>
            </a:r>
          </a:p>
          <a:p>
            <a:pPr marL="514350" indent="-514350">
              <a:buAutoNum type="arabicParenR"/>
            </a:pPr>
            <a:r>
              <a:rPr lang="ru-RU" dirty="0" smtClean="0"/>
              <a:t>умети.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67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СВИ ЦИЉЕВИ ВАСПИТАЊА И УЧЕЊА У ПРЕДШКОЛСКОЈ УСТАНОВИ ПРЕМА ОСНОВАМА ПРОГРАМА ПРЕДШКОЛСКОГ ВАСПИТАЊА И ОБРАЗОВАЊА ГОДИНЕ УЗЛЕТА ИЗ 2018. ИМАЈУ УТЕМЕЉЕЊЕ У ТРИ ДОМЕНА ВАСПИТАЊА И УЧЕЊА У ПРЕДШКОЛСКОЈ УСТАНОВИ: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4000504"/>
            <a:ext cx="8229600" cy="224598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   - когнитивном,</a:t>
            </a:r>
          </a:p>
          <a:p>
            <a:pPr>
              <a:buFontTx/>
              <a:buChar char="-"/>
            </a:pPr>
            <a:r>
              <a:rPr lang="ru-RU" dirty="0" smtClean="0"/>
              <a:t>афективном и </a:t>
            </a:r>
          </a:p>
          <a:p>
            <a:pPr>
              <a:buFontTx/>
              <a:buChar char="-"/>
            </a:pPr>
            <a:r>
              <a:rPr lang="ru-RU" dirty="0" smtClean="0"/>
              <a:t>психомоторном.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ЧИНИОЦИ ВАСПИТАЊА И УЧЕЊА У ПРЕДШКОЛСКОЈ УСТАНОВИ 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sr-Cyrl-RS" dirty="0" smtClean="0"/>
              <a:t>дете – учесник у васпитању и учењу;</a:t>
            </a:r>
          </a:p>
          <a:p>
            <a:pPr marL="514350" indent="-514350">
              <a:buAutoNum type="arabicParenR"/>
            </a:pPr>
            <a:r>
              <a:rPr lang="sr-Cyrl-RS" dirty="0" smtClean="0"/>
              <a:t>васпитач – водитељ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садржаји васпитнообразовног рада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иновативни дидактичко-методички системи и модели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иновативна средства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родитељи – партнери у васпитању и учењу;</a:t>
            </a:r>
          </a:p>
          <a:p>
            <a:pPr marL="514350" indent="-514350">
              <a:buAutoNum type="arabicParenR"/>
            </a:pPr>
            <a:r>
              <a:rPr lang="ru-RU" dirty="0" smtClean="0"/>
              <a:t>локална средина као чинилац васпитања и учења;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шира друштвена заједница као чинилац васпитања и учења.</a:t>
            </a:r>
            <a:endParaRPr lang="sr-Cyrl-RS" dirty="0" smtClean="0"/>
          </a:p>
          <a:p>
            <a:pPr marL="514350" indent="-514350">
              <a:buAutoNum type="arabicParenR"/>
            </a:pPr>
            <a:endParaRPr lang="sr-Cyrl-R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ДИДАКТИЧКА ПРАВИЛА: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sr-Cyrl-RS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детета у зависности од теоријских поставки о детињству и детету;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праксе предшколске установе у зависности од теоријских поставки о програму и пракси;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/>
              <a:t>Правила која се односе на сагледавање детета у зависности од теоријских поставки о детињству и детету</a:t>
            </a:r>
            <a:r>
              <a:rPr lang="sr-Cyrl-RS" sz="2600" b="1" dirty="0" smtClean="0"/>
              <a:t>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Дидактичка правила васпитања и учења деце предшколског узраста према Основама програма предшколског васпитања и образовања Године узлета из 2018., која су заснована на темељним поставкама о детињству и детету, су правила која се односе на целовито сагледавање детета. Она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да је дете јединствено и целовито биће;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компетентно и богато потенцијалима;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активни учесник заједнице вршњака и одраслих;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посвећено учењу;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креативно;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биће игре.</a:t>
            </a:r>
            <a:endParaRPr lang="sr-Cyrl-R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/>
              <a:t>Правила која се односе на сагледавање праксе предшколске установе у зависности од теоријских поставки о програму и пракси: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Према теоријским поставкама о програму и пракси, правила васпитања и учења деце предшколског узраста према Основама програма предшколског васпитања и образовања 56 Године узлета из 2018., односе се на сагледавање праксе предшколске установе. Она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реалног васпитнообразовног програма;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места заједничког живљења и заједничког учешћа у васпитању и учењу деце предшколског узраста;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демократске и инклузивне праксе васпитања и учења деце предшколског узраста;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рефлексивне праксе.</a:t>
            </a:r>
            <a:endParaRPr lang="sr-Cyrl-R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образовања: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Правила васпитања и учења деце предшколског узраста која се односе на теоријске поставке васпитнообразовне вредности и функције образовања, према Основама програма предшколског васпитања и образовања Године узлета из 2018.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целовито сагледавање васпитања и образовања;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усмерност на дугорочне циљеве и не на краткорочне исходе и постигнућа;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интегрисани приступ учењу и развоју;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континуитет у образовању;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вредновање у функцији грађења квалитета програма усавршеношћу на структурне и процесне димензије програма.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ПРИНЦИПИ: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принцип усмерености на односе,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животности,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интегрисаности,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аутентичности,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ангажованости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партнерства</a:t>
            </a:r>
            <a:endParaRPr lang="sr-Cyrl-R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Општи циљеви Основа програма предшколског васпитања и образовања </a:t>
            </a:r>
            <a:r>
              <a:rPr lang="ru-RU" sz="2800" b="1" i="1" dirty="0" smtClean="0"/>
              <a:t>Године узлета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>
              <a:buAutoNum type="arabicParenR"/>
            </a:pPr>
            <a:r>
              <a:rPr lang="ru-RU" sz="1800" dirty="0" smtClean="0"/>
              <a:t>да сва деца предшколског узраста кроз подршку њиховој добробити, имају једнаке могућности за учење и развој;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учешћем у програмима деца имају прилике и могућности да буду срећна, да се осећају задовољно, остварено и прихваћено и да граде односе поверења и уважавања, блискости и пријатељства;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деца развијају диспозиције за целоживотно учење као што су отвореност, радозналост, отпорност, рефлескивност, истрајност, поверење у себе као способног учесника у васпитању и учењу и позитивни лични и социјални идентитет, чиме се постављају темељи развијања образовних компетенција;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деца учешћем у програмима имају прилике да упознају, истражују и преиспитују различита подручја људског сазнања и деловања, различите продукте културе и начине грађења и изражавања значења;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Општи циљеви Основа програма предшколског васпитања и образовања </a:t>
            </a:r>
            <a:r>
              <a:rPr lang="ru-RU" sz="2800" b="1" i="1" dirty="0" smtClean="0"/>
              <a:t>Године узлета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 marL="624078" indent="-514350">
              <a:buAutoNum type="arabicParenR" startAt="5"/>
            </a:pPr>
            <a:r>
              <a:rPr lang="ru-RU" sz="1800" dirty="0" smtClean="0"/>
              <a:t>да породице имају могућности и прилике да бирају, активно учествују у васпитању и образовању своје деце на јавном плану, да освесте своје потребе и капацитете и развијају родитељске компентеције; 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васпитачи, стручни сарадници и стручњаци из различитих области и остали практичари имају прилику да испоље своју аутономију, кративност и професионалност као и проактивно заступање интереса деце и породица; 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предшколска установа и остале установе у локалној заједници (школа, центри културе, спорта и рекреације, отворени простори, остале институције локалне средине) постану простори заједничког учешћа деце и одралих у учењу и грађењу смисла, 60 кроз дијалог и узајамну подршку; и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се васпитачи и стручни сарадници и стручњаци осталих профила, истраживачи, носиоци образовне политике и сви који се баве предшколским васпитањем и образовањем повезују у истраживачку заједницу која кроз истраживања и узајамну подршку гради квалитет предшколског васпитања и образовања.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Циљеви предшколског васпитања и учења као подршка добробити детета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ru-RU" sz="4000" dirty="0" smtClean="0"/>
              <a:t>Развој различитих људских потенцијала у добробити детета може се сагледати кроз три димензије: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персоналну,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делатну и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социјалну </a:t>
            </a:r>
            <a:endParaRPr lang="en-US" sz="4000" b="1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186</TotalTime>
  <Words>905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саса</vt:lpstr>
      <vt:lpstr>Theme1</vt:lpstr>
      <vt:lpstr>Theme3</vt:lpstr>
      <vt:lpstr>160985-computer-template-16x9</vt:lpstr>
      <vt:lpstr>Flow</vt:lpstr>
      <vt:lpstr>Принципи развијања реалног програма и правила васпитања и учења према Основама програма предшколског васпитања и образовања Године узлета:</vt:lpstr>
      <vt:lpstr>ДИДАКТИЧКА ПРАВИЛА:</vt:lpstr>
      <vt:lpstr>Правила која се односе на сагледавање детета у зависности од теоријских поставки о детињству и детету:</vt:lpstr>
      <vt:lpstr>Правила која се односе на сагледавање праксе предшколске установе у зависности од теоријских поставки о програму и пракси:</vt:lpstr>
      <vt:lpstr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образовања:</vt:lpstr>
      <vt:lpstr>ПРИНЦИПИ:</vt:lpstr>
      <vt:lpstr>Општи циљеви Основа програма предшколског васпитања и образовања Године узлета:</vt:lpstr>
      <vt:lpstr>Општи циљеви Основа програма предшколског васпитања и образовања Године узлета:</vt:lpstr>
      <vt:lpstr>Циљеви предшколског васпитања и учења као подршка добробити детета:</vt:lpstr>
      <vt:lpstr>ПОДРШКА ПЕРСОНАЛНОЈ ДОБРОБИТИ ДЕТЕТА:</vt:lpstr>
      <vt:lpstr>ПОДРШКА ДЕЛАТНОЈ ДОБРОБИТИ ДЕТЕТА:</vt:lpstr>
      <vt:lpstr>ПОДРШКА СОЦИЈАЛНОЈ ДОБРОБИТИ ДЕТЕТА:</vt:lpstr>
      <vt:lpstr>У ОДНОСУ НА ТО ШТА ЈЕ ДОБРОБИТ ДЕТЕТА У РЕАЛНОМ ПРОГРАМУ, КЉУЧНИ ЦИЉЕВИ СУ:</vt:lpstr>
      <vt:lpstr>СВИ ЦИЉЕВИ ВАСПИТАЊА И УЧЕЊА У ПРЕДШКОЛСКОЈ УСТАНОВИ ПРЕМА ОСНОВАМА ПРОГРАМА ПРЕДШКОЛСКОГ ВАСПИТАЊА И ОБРАЗОВАЊА ГОДИНЕ УЗЛЕТА ИЗ 2018. ИМАЈУ УТЕМЕЉЕЊЕ У ТРИ ДОМЕНА ВАСПИТАЊА И УЧЕЊА У ПРЕДШКОЛСКОЈ УСТАНОВИ:</vt:lpstr>
      <vt:lpstr>ЧИНИОЦИ ВАСПИТАЊА И УЧЕЊА У ПРЕДШКОЛСКОЈ УСТАНОВИ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32</cp:revision>
  <dcterms:created xsi:type="dcterms:W3CDTF">2022-06-16T10:42:39Z</dcterms:created>
  <dcterms:modified xsi:type="dcterms:W3CDTF">2023-03-15T06:41:13Z</dcterms:modified>
</cp:coreProperties>
</file>